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  <p:sldMasterId id="2147484003" r:id="rId2"/>
  </p:sldMasterIdLst>
  <p:sldIdLst>
    <p:sldId id="256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76" y="-3012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4321"/>
            <a:ext cx="5143500" cy="3448756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78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1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052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0523"/>
            <a:ext cx="4350544" cy="839487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90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4350" y="1945591"/>
            <a:ext cx="5829300" cy="11654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514350" y="6186214"/>
            <a:ext cx="5829300" cy="11654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14350" y="2144681"/>
            <a:ext cx="5829300" cy="39624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426085" y="5932367"/>
            <a:ext cx="685800" cy="13208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502" y="2068767"/>
            <a:ext cx="5694998" cy="43850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789" y="6339840"/>
            <a:ext cx="4438841" cy="1545336"/>
          </a:xfrm>
        </p:spPr>
        <p:txBody>
          <a:bodyPr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4" y="9060690"/>
            <a:ext cx="355930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3210" y="6105948"/>
            <a:ext cx="671551" cy="924560"/>
          </a:xfrm>
        </p:spPr>
        <p:txBody>
          <a:bodyPr/>
          <a:lstStyle>
            <a:lvl1pPr>
              <a:defRPr sz="2100" b="1"/>
            </a:lvl1pPr>
          </a:lstStyle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82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62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103762"/>
            <a:ext cx="6858000" cy="2802237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09" y="1769872"/>
            <a:ext cx="5220653" cy="508508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248" y="7251192"/>
            <a:ext cx="5092065" cy="1540933"/>
          </a:xfrm>
        </p:spPr>
        <p:txBody>
          <a:bodyPr anchor="t">
            <a:normAutofit/>
          </a:bodyPr>
          <a:lstStyle>
            <a:lvl1pPr marL="0" indent="0">
              <a:buNone/>
              <a:defRPr sz="135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938" y="9060690"/>
            <a:ext cx="1487424" cy="52740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7074" y="9060689"/>
            <a:ext cx="3559302" cy="52740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75397" y="3510900"/>
            <a:ext cx="685800" cy="13208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88" y="3623543"/>
            <a:ext cx="668418" cy="1040480"/>
          </a:xfrm>
        </p:spPr>
        <p:txBody>
          <a:bodyPr/>
          <a:lstStyle>
            <a:lvl1pPr>
              <a:defRPr sz="2100"/>
            </a:lvl1pPr>
          </a:lstStyle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041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3169920"/>
            <a:ext cx="2743200" cy="5745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164" y="3169920"/>
            <a:ext cx="2743200" cy="5745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191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958592"/>
            <a:ext cx="2743200" cy="9245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962400"/>
            <a:ext cx="2743200" cy="4754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5595" y="2958592"/>
            <a:ext cx="2743200" cy="9245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15595" y="3962400"/>
            <a:ext cx="2743200" cy="4754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492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91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214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0854" y="2"/>
            <a:ext cx="2187146" cy="9905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173" y="990600"/>
            <a:ext cx="1800225" cy="2509520"/>
          </a:xfrm>
        </p:spPr>
        <p:txBody>
          <a:bodyPr anchor="b">
            <a:normAutofit/>
          </a:bodyPr>
          <a:lstStyle>
            <a:lvl1pPr>
              <a:defRPr sz="21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990600"/>
            <a:ext cx="3775329" cy="725119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9173" y="3500120"/>
            <a:ext cx="1800225" cy="4754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13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1998" y="9035373"/>
            <a:ext cx="294894" cy="567944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898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450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0854" y="2"/>
            <a:ext cx="2187146" cy="9905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173" y="990600"/>
            <a:ext cx="1800225" cy="2509520"/>
          </a:xfrm>
        </p:spPr>
        <p:txBody>
          <a:bodyPr anchor="b">
            <a:normAutofit/>
          </a:bodyPr>
          <a:lstStyle>
            <a:lvl1pPr>
              <a:defRPr sz="21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4670854" cy="9906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9173" y="3500120"/>
            <a:ext cx="1800225" cy="4754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13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1998" y="9035373"/>
            <a:ext cx="294894" cy="567944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53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43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770467"/>
            <a:ext cx="1435894" cy="8144933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6" y="770467"/>
            <a:ext cx="4221956" cy="81449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23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3500"/>
            <a:ext cx="5915025" cy="4118412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576026"/>
            <a:ext cx="5915025" cy="216693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44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2641601"/>
            <a:ext cx="2914650" cy="62852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41601"/>
            <a:ext cx="2914650" cy="62852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655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429340"/>
            <a:ext cx="2900363" cy="11926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3622017"/>
            <a:ext cx="2900363" cy="53163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9340"/>
            <a:ext cx="2914651" cy="11926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22017"/>
            <a:ext cx="2914651" cy="53163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73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32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1"/>
            <a:ext cx="2211705" cy="2311396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799"/>
            <a:ext cx="2211705" cy="550333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172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0"/>
            <a:ext cx="2211705" cy="23114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800"/>
            <a:ext cx="2211705" cy="55033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6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528320"/>
            <a:ext cx="5915025" cy="191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641601"/>
            <a:ext cx="5915025" cy="628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63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91998" y="9035373"/>
            <a:ext cx="294894" cy="567944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700024"/>
            <a:ext cx="5829300" cy="2324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064256"/>
            <a:ext cx="5829300" cy="585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4276" y="9060690"/>
            <a:ext cx="184137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01F5B4-62EA-47D4-934B-51DC0E67212C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9060690"/>
            <a:ext cx="355930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510" y="9060690"/>
            <a:ext cx="36004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 spc="-53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42EB924-F8BB-422B-9CEE-910F5C5A1A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59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15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E41A46E-5546-4EE9-BF91-4B29B316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08330"/>
            <a:ext cx="5915025" cy="672745"/>
          </a:xfrm>
        </p:spPr>
        <p:txBody>
          <a:bodyPr/>
          <a:lstStyle/>
          <a:p>
            <a:pPr algn="ctr"/>
            <a:r>
              <a:rPr kumimoji="1" lang="ja-JP" altLang="en-US" b="1" dirty="0"/>
              <a:t>スキャンカット使い方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9C8AFD-1A8C-46FD-961B-E7B6F68E828B}"/>
              </a:ext>
            </a:extLst>
          </p:cNvPr>
          <p:cNvSpPr txBox="1"/>
          <p:nvPr/>
        </p:nvSpPr>
        <p:spPr>
          <a:xfrm>
            <a:off x="676274" y="981075"/>
            <a:ext cx="6010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使用機材：ブラウザーカッティングマシーン</a:t>
            </a:r>
            <a:r>
              <a:rPr kumimoji="1" lang="en-US" altLang="ja-JP" sz="1200" dirty="0"/>
              <a:t>CM300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5D7089-A976-4B29-A0EF-B1320C789984}"/>
              </a:ext>
            </a:extLst>
          </p:cNvPr>
          <p:cNvSpPr txBox="1"/>
          <p:nvPr/>
        </p:nvSpPr>
        <p:spPr>
          <a:xfrm>
            <a:off x="1776411" y="1213740"/>
            <a:ext cx="4910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①電源ボタンを押すと、この画面が表示される。「スキャン」を選択します。</a:t>
            </a:r>
            <a:endParaRPr kumimoji="1" lang="en-US" altLang="ja-JP" sz="1100" dirty="0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542C3B43-463F-4F64-9270-45CB2302DAB1}"/>
              </a:ext>
            </a:extLst>
          </p:cNvPr>
          <p:cNvGrpSpPr/>
          <p:nvPr/>
        </p:nvGrpSpPr>
        <p:grpSpPr>
          <a:xfrm>
            <a:off x="261201" y="1266306"/>
            <a:ext cx="1522074" cy="672746"/>
            <a:chOff x="73067" y="1411887"/>
            <a:chExt cx="1522074" cy="672746"/>
          </a:xfrm>
        </p:grpSpPr>
        <p:pic>
          <p:nvPicPr>
            <p:cNvPr id="6" name="図 5" descr="モニター, 時計, 電子レンジ, 小さい が含まれている画像&#10;&#10;自動的に生成された説明">
              <a:extLst>
                <a:ext uri="{FF2B5EF4-FFF2-40B4-BE49-F238E27FC236}">
                  <a16:creationId xmlns:a16="http://schemas.microsoft.com/office/drawing/2014/main" id="{4DF92169-A3BC-4B38-B978-EDE76D98E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7" y="1411887"/>
              <a:ext cx="1522074" cy="672746"/>
            </a:xfrm>
            <a:prstGeom prst="rect">
              <a:avLst/>
            </a:prstGeom>
          </p:spPr>
        </p:pic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ECCDAB35-EF4A-4DD2-9E31-6E6CA5096F72}"/>
                </a:ext>
              </a:extLst>
            </p:cNvPr>
            <p:cNvSpPr/>
            <p:nvPr/>
          </p:nvSpPr>
          <p:spPr>
            <a:xfrm>
              <a:off x="828675" y="1619620"/>
              <a:ext cx="285750" cy="2769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図 12" descr="屋内, モニター, 吊るす, 記号 が含まれている画像&#10;&#10;自動的に生成された説明">
            <a:extLst>
              <a:ext uri="{FF2B5EF4-FFF2-40B4-BE49-F238E27FC236}">
                <a16:creationId xmlns:a16="http://schemas.microsoft.com/office/drawing/2014/main" id="{3FF401F3-541A-4C83-A420-A104D647E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48" y="2037808"/>
            <a:ext cx="1761401" cy="76944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75B5B9E-92C6-4F37-9BDB-7D112F65A37F}"/>
              </a:ext>
            </a:extLst>
          </p:cNvPr>
          <p:cNvSpPr txBox="1"/>
          <p:nvPr/>
        </p:nvSpPr>
        <p:spPr>
          <a:xfrm>
            <a:off x="417817" y="2003313"/>
            <a:ext cx="4376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②「ダイレクトカット」を選択すると、イラスト部分を直接切り抜くことができます。</a:t>
            </a:r>
            <a:endParaRPr kumimoji="1" lang="en-US" altLang="ja-JP" sz="1100" dirty="0"/>
          </a:p>
          <a:p>
            <a:r>
              <a:rPr kumimoji="1" lang="ja-JP" altLang="en-US" sz="1100" dirty="0"/>
              <a:t>　「カットデータ作成」を選択すると、イラストをスキャンしてカットデータを作成できます。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E89D335-5E7C-4389-A9AA-1E95EF50A3A3}"/>
              </a:ext>
            </a:extLst>
          </p:cNvPr>
          <p:cNvGrpSpPr/>
          <p:nvPr/>
        </p:nvGrpSpPr>
        <p:grpSpPr>
          <a:xfrm>
            <a:off x="-1" y="3524894"/>
            <a:ext cx="6858000" cy="2742785"/>
            <a:chOff x="0" y="3106052"/>
            <a:chExt cx="6858000" cy="2742785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1AE7E6AA-FAA1-4440-B4BF-E0C35FD80283}"/>
                </a:ext>
              </a:extLst>
            </p:cNvPr>
            <p:cNvSpPr/>
            <p:nvPr/>
          </p:nvSpPr>
          <p:spPr>
            <a:xfrm>
              <a:off x="0" y="3106052"/>
              <a:ext cx="6858000" cy="274278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6" name="図 15" descr="電子機器, コンピュータ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2B9516DC-64A2-4038-875B-58021ECA3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66368"/>
              <a:ext cx="2695391" cy="1089973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5AC7590-3588-43E8-B27B-B82E2FFFCC56}"/>
                </a:ext>
              </a:extLst>
            </p:cNvPr>
            <p:cNvSpPr txBox="1"/>
            <p:nvPr/>
          </p:nvSpPr>
          <p:spPr>
            <a:xfrm>
              <a:off x="142874" y="3198484"/>
              <a:ext cx="6010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ダイレクトカットを選択した場合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BD1FF23-150F-477C-A382-476B122A32B5}"/>
                </a:ext>
              </a:extLst>
            </p:cNvPr>
            <p:cNvSpPr txBox="1"/>
            <p:nvPr/>
          </p:nvSpPr>
          <p:spPr>
            <a:xfrm>
              <a:off x="2695391" y="3615777"/>
              <a:ext cx="404592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１、スキャンして切り取りたい素材を機械にセットします。カッティングマットに素材をしっかり貼り付けて、①のボタンの上側を押します。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２、黄色く光っている②のボタンを押します。スキャンが開始されます。</a:t>
              </a:r>
              <a:endParaRPr kumimoji="1" lang="en-US" altLang="ja-JP" sz="1100" dirty="0"/>
            </a:p>
          </p:txBody>
        </p:sp>
        <p:pic>
          <p:nvPicPr>
            <p:cNvPr id="20" name="図 19" descr="モニター, 時計, メーター が含まれている画像&#10;&#10;自動的に生成された説明">
              <a:extLst>
                <a:ext uri="{FF2B5EF4-FFF2-40B4-BE49-F238E27FC236}">
                  <a16:creationId xmlns:a16="http://schemas.microsoft.com/office/drawing/2014/main" id="{3750AFBF-14AB-46CC-B418-DFEC90068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96635"/>
              <a:ext cx="2695391" cy="1025646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808A4BD-57CB-4ECC-B3CB-89AE91F763E6}"/>
                </a:ext>
              </a:extLst>
            </p:cNvPr>
            <p:cNvSpPr txBox="1"/>
            <p:nvPr/>
          </p:nvSpPr>
          <p:spPr>
            <a:xfrm>
              <a:off x="2812073" y="4782452"/>
              <a:ext cx="40459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３、スキャンが終わると左の画面になります。「カット」を選択して、②のボタンを押します。カットが開始します。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４、カットが終了したら、①のボタンの下側を押してカッティングマットを取り出します。</a:t>
              </a:r>
              <a:endParaRPr kumimoji="1" lang="en-US" altLang="ja-JP" sz="1100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33BC0E0-EB55-48AC-96A0-86080244A406}"/>
                </a:ext>
              </a:extLst>
            </p:cNvPr>
            <p:cNvSpPr txBox="1"/>
            <p:nvPr/>
          </p:nvSpPr>
          <p:spPr>
            <a:xfrm>
              <a:off x="2311096" y="3652023"/>
              <a:ext cx="295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rgbClr val="FF0000"/>
                  </a:solidFill>
                </a:rPr>
                <a:t>①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B81D932-EA6A-4AC0-AE39-F1B4BEB73787}"/>
                </a:ext>
              </a:extLst>
            </p:cNvPr>
            <p:cNvSpPr txBox="1"/>
            <p:nvPr/>
          </p:nvSpPr>
          <p:spPr>
            <a:xfrm>
              <a:off x="2355698" y="4068911"/>
              <a:ext cx="295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rgbClr val="FF0000"/>
                  </a:solidFill>
                </a:rPr>
                <a:t>②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1F1418C-30B2-4690-B94A-21CDCF4869CF}"/>
                </a:ext>
              </a:extLst>
            </p:cNvPr>
            <p:cNvSpPr txBox="1"/>
            <p:nvPr/>
          </p:nvSpPr>
          <p:spPr>
            <a:xfrm>
              <a:off x="2371082" y="5309458"/>
              <a:ext cx="295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rgbClr val="FF0000"/>
                  </a:solidFill>
                </a:rPr>
                <a:t>②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AD56CBE-6BAF-4814-8159-8F28F250C2E3}"/>
                </a:ext>
              </a:extLst>
            </p:cNvPr>
            <p:cNvSpPr txBox="1"/>
            <p:nvPr/>
          </p:nvSpPr>
          <p:spPr>
            <a:xfrm>
              <a:off x="2355698" y="4916348"/>
              <a:ext cx="295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rgbClr val="FF0000"/>
                  </a:solidFill>
                </a:rPr>
                <a:t>①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EE90BA7-1C6F-4A47-A4A1-25B8A17E56D7}"/>
              </a:ext>
            </a:extLst>
          </p:cNvPr>
          <p:cNvGrpSpPr/>
          <p:nvPr/>
        </p:nvGrpSpPr>
        <p:grpSpPr>
          <a:xfrm>
            <a:off x="363998" y="2807250"/>
            <a:ext cx="567404" cy="669871"/>
            <a:chOff x="-2992184" y="1712736"/>
            <a:chExt cx="847725" cy="1359871"/>
          </a:xfrm>
        </p:grpSpPr>
        <p:pic>
          <p:nvPicPr>
            <p:cNvPr id="11" name="図 10" descr="屋内, 座る, テーブル, 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365385B3-1CB0-4D7B-80F8-818800F7B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2184" y="1712736"/>
              <a:ext cx="847725" cy="1359871"/>
            </a:xfrm>
            <a:prstGeom prst="rect">
              <a:avLst/>
            </a:prstGeom>
          </p:spPr>
        </p:pic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CB885ED1-1515-4188-9F2F-A286F688CB8B}"/>
                </a:ext>
              </a:extLst>
            </p:cNvPr>
            <p:cNvSpPr/>
            <p:nvPr/>
          </p:nvSpPr>
          <p:spPr>
            <a:xfrm>
              <a:off x="-2898649" y="2735794"/>
              <a:ext cx="538164" cy="24884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A61026F-CA52-428E-B6D3-3A871F1880B0}"/>
              </a:ext>
            </a:extLst>
          </p:cNvPr>
          <p:cNvSpPr txBox="1"/>
          <p:nvPr/>
        </p:nvSpPr>
        <p:spPr>
          <a:xfrm>
            <a:off x="994007" y="2829202"/>
            <a:ext cx="53642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★刃の調整★</a:t>
            </a:r>
            <a:endParaRPr kumimoji="1" lang="en-US" altLang="ja-JP" sz="1100" dirty="0"/>
          </a:p>
          <a:p>
            <a:r>
              <a:rPr kumimoji="1" lang="ja-JP" altLang="en-US" sz="1100" dirty="0"/>
              <a:t>赤い丸の部分を持ち上げると、刃のだし具合を調整するねじが出てきます。それを回して刃の出る量を調節します。</a:t>
            </a:r>
            <a:endParaRPr kumimoji="1" lang="en-US" altLang="ja-JP" sz="1100" dirty="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DFAC079A-28B3-49FD-864F-9AA52B05C564}"/>
              </a:ext>
            </a:extLst>
          </p:cNvPr>
          <p:cNvSpPr/>
          <p:nvPr/>
        </p:nvSpPr>
        <p:spPr>
          <a:xfrm>
            <a:off x="0" y="6291457"/>
            <a:ext cx="6858000" cy="34716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F3BF939-34C1-4FCD-A153-CA1313E102F9}"/>
              </a:ext>
            </a:extLst>
          </p:cNvPr>
          <p:cNvSpPr txBox="1"/>
          <p:nvPr/>
        </p:nvSpPr>
        <p:spPr>
          <a:xfrm>
            <a:off x="208678" y="6333456"/>
            <a:ext cx="6010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スキャンしてカットを選択した場合</a:t>
            </a:r>
          </a:p>
        </p:txBody>
      </p:sp>
      <p:pic>
        <p:nvPicPr>
          <p:cNvPr id="37" name="図 36" descr="座る, ブラック, ホワイト, 記号 が含まれている画像&#10;&#10;自動的に生成された説明">
            <a:extLst>
              <a:ext uri="{FF2B5EF4-FFF2-40B4-BE49-F238E27FC236}">
                <a16:creationId xmlns:a16="http://schemas.microsoft.com/office/drawing/2014/main" id="{A9A1D4F7-6498-46D8-A7F6-4FD48353BE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" y="8716366"/>
            <a:ext cx="1152712" cy="691159"/>
          </a:xfrm>
          <a:prstGeom prst="rect">
            <a:avLst/>
          </a:prstGeom>
        </p:spPr>
      </p:pic>
      <p:pic>
        <p:nvPicPr>
          <p:cNvPr id="39" name="図 38" descr="モニター画面に映るグラフ&#10;&#10;自動的に生成された説明">
            <a:extLst>
              <a:ext uri="{FF2B5EF4-FFF2-40B4-BE49-F238E27FC236}">
                <a16:creationId xmlns:a16="http://schemas.microsoft.com/office/drawing/2014/main" id="{882D24DF-1A2B-44C2-A613-DC476FC29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" y="6612916"/>
            <a:ext cx="1009652" cy="645813"/>
          </a:xfrm>
          <a:prstGeom prst="rect">
            <a:avLst/>
          </a:prstGeom>
        </p:spPr>
      </p:pic>
      <p:pic>
        <p:nvPicPr>
          <p:cNvPr id="40" name="図 39" descr="パソコンの画面&#10;&#10;自動的に生成された説明">
            <a:extLst>
              <a:ext uri="{FF2B5EF4-FFF2-40B4-BE49-F238E27FC236}">
                <a16:creationId xmlns:a16="http://schemas.microsoft.com/office/drawing/2014/main" id="{F9B09E51-DD33-4B6D-85D7-620640E25C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63" y="7265191"/>
            <a:ext cx="1170189" cy="656965"/>
          </a:xfrm>
          <a:prstGeom prst="rect">
            <a:avLst/>
          </a:prstGeom>
        </p:spPr>
      </p:pic>
      <p:pic>
        <p:nvPicPr>
          <p:cNvPr id="42" name="図 41" descr="座る, ホワイト, テーブル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0886381D-566D-4F1B-A8F0-563E9F387B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" y="7922156"/>
            <a:ext cx="1178401" cy="770432"/>
          </a:xfrm>
          <a:prstGeom prst="rect">
            <a:avLst/>
          </a:prstGeom>
        </p:spPr>
      </p:pic>
      <p:pic>
        <p:nvPicPr>
          <p:cNvPr id="44" name="図 43" descr="座る, メーター, 駐車場, 横 が含まれている画像&#10;&#10;自動的に生成された説明">
            <a:extLst>
              <a:ext uri="{FF2B5EF4-FFF2-40B4-BE49-F238E27FC236}">
                <a16:creationId xmlns:a16="http://schemas.microsoft.com/office/drawing/2014/main" id="{1761D2C4-2538-400C-BCD1-C584FF2805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35035" y="7976728"/>
            <a:ext cx="1629532" cy="981713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3F43775-DCF4-4C9E-A476-43A50C7447E3}"/>
              </a:ext>
            </a:extLst>
          </p:cNvPr>
          <p:cNvSpPr txBox="1"/>
          <p:nvPr/>
        </p:nvSpPr>
        <p:spPr>
          <a:xfrm>
            <a:off x="1255262" y="6610455"/>
            <a:ext cx="51688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１、ダイレクトカットと同じく、素材を機会にセットしてスキャンを開始します。スキャンが完了すると、データの編集ができます。保存をするときは、</a:t>
            </a:r>
            <a:r>
              <a:rPr kumimoji="1" lang="en-US" altLang="ja-JP" sz="1100" dirty="0"/>
              <a:t>USB</a:t>
            </a:r>
            <a:r>
              <a:rPr kumimoji="1" lang="ja-JP" altLang="en-US" sz="1100" dirty="0"/>
              <a:t>メモリを右奥に刺して、</a:t>
            </a:r>
            <a:r>
              <a:rPr kumimoji="1" lang="en-US" altLang="ja-JP" sz="1100" dirty="0"/>
              <a:t>USB</a:t>
            </a:r>
            <a:r>
              <a:rPr kumimoji="1" lang="ja-JP" altLang="en-US" sz="1100" dirty="0"/>
              <a:t>に保存します。</a:t>
            </a:r>
            <a:endParaRPr kumimoji="1" lang="en-US" altLang="ja-JP" sz="11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B841F9C-35D2-49A8-91FF-FE0FCEE6769F}"/>
              </a:ext>
            </a:extLst>
          </p:cNvPr>
          <p:cNvSpPr txBox="1"/>
          <p:nvPr/>
        </p:nvSpPr>
        <p:spPr>
          <a:xfrm>
            <a:off x="66376" y="7338387"/>
            <a:ext cx="51688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２、ホームボタン</a:t>
            </a:r>
            <a:r>
              <a:rPr kumimoji="1" lang="en-US" altLang="ja-JP" sz="1100" dirty="0"/>
              <a:t>(</a:t>
            </a:r>
            <a:r>
              <a:rPr kumimoji="1" lang="ja-JP" altLang="en-US" sz="1100" dirty="0"/>
              <a:t>家の形のボタン</a:t>
            </a:r>
            <a:r>
              <a:rPr kumimoji="1" lang="en-US" altLang="ja-JP" sz="1100" dirty="0"/>
              <a:t>)</a:t>
            </a:r>
            <a:r>
              <a:rPr kumimoji="1" lang="ja-JP" altLang="en-US" sz="1100" dirty="0"/>
              <a:t>を押し、「模様」を選択します。</a:t>
            </a:r>
            <a:endParaRPr kumimoji="1" lang="en-US" altLang="ja-JP" sz="1100" dirty="0"/>
          </a:p>
          <a:p>
            <a:r>
              <a:rPr kumimoji="1" lang="ja-JP" altLang="en-US" sz="1100" dirty="0"/>
              <a:t>３、データ呼び出しを選択し、</a:t>
            </a:r>
            <a:r>
              <a:rPr kumimoji="1" lang="en-US" altLang="ja-JP" sz="1100" dirty="0"/>
              <a:t>USB</a:t>
            </a:r>
            <a:r>
              <a:rPr kumimoji="1" lang="ja-JP" altLang="en-US" sz="1100" dirty="0"/>
              <a:t>メモリのデータから切りたいデータを選択します。</a:t>
            </a:r>
            <a:endParaRPr kumimoji="1" lang="en-US" altLang="ja-JP" sz="11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D7831BA-71E7-4299-8014-4FC7B22E1228}"/>
              </a:ext>
            </a:extLst>
          </p:cNvPr>
          <p:cNvSpPr txBox="1"/>
          <p:nvPr/>
        </p:nvSpPr>
        <p:spPr>
          <a:xfrm>
            <a:off x="1189457" y="7965847"/>
            <a:ext cx="37356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４、データをどこに出力するかを選択できます。赤い四角</a:t>
            </a:r>
            <a:r>
              <a:rPr kumimoji="1" lang="en-US" altLang="ja-JP" sz="1100" dirty="0"/>
              <a:t>3</a:t>
            </a:r>
            <a:r>
              <a:rPr kumimoji="1" lang="ja-JP" altLang="en-US" sz="1100" dirty="0"/>
              <a:t>つのマークを選択し、どのデータを動かすのかを決めます。赤い四角で囲まれている部分が選択されています。</a:t>
            </a:r>
            <a:endParaRPr kumimoji="1" lang="en-US" altLang="ja-JP" sz="1100" dirty="0"/>
          </a:p>
          <a:p>
            <a:r>
              <a:rPr kumimoji="1" lang="ja-JP" altLang="en-US" sz="1100" dirty="0"/>
              <a:t>５、矢印のボタンを選択して、データの出力場所を選択します。</a:t>
            </a:r>
            <a:endParaRPr kumimoji="1" lang="en-US" altLang="ja-JP" sz="1100" dirty="0"/>
          </a:p>
          <a:p>
            <a:r>
              <a:rPr kumimoji="1" lang="ja-JP" altLang="en-US" sz="1100" dirty="0"/>
              <a:t>６、位置が決まったら、「</a:t>
            </a:r>
            <a:r>
              <a:rPr kumimoji="1" lang="en-US" altLang="ja-JP" sz="1100" dirty="0"/>
              <a:t>OK</a:t>
            </a:r>
            <a:r>
              <a:rPr kumimoji="1" lang="ja-JP" altLang="en-US" sz="1100" dirty="0"/>
              <a:t>」を選択し、ダイレクトカットと同じく、「カット」を選択して、黄色く光るボタンを押します。</a:t>
            </a:r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364735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DEEA6F7-F143-426F-90B0-E5A7C35EF859}"/>
              </a:ext>
            </a:extLst>
          </p:cNvPr>
          <p:cNvSpPr txBox="1">
            <a:spLocks/>
          </p:cNvSpPr>
          <p:nvPr/>
        </p:nvSpPr>
        <p:spPr>
          <a:xfrm>
            <a:off x="471487" y="308330"/>
            <a:ext cx="5915025" cy="6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15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/>
              <a:t>カッティングプロッタ使い方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6470C8-DCEB-44A8-8CB1-10F4500CC4CF}"/>
              </a:ext>
            </a:extLst>
          </p:cNvPr>
          <p:cNvSpPr txBox="1"/>
          <p:nvPr/>
        </p:nvSpPr>
        <p:spPr>
          <a:xfrm>
            <a:off x="676274" y="981075"/>
            <a:ext cx="6010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使用機材：</a:t>
            </a:r>
            <a:r>
              <a:rPr kumimoji="1" lang="en-US" altLang="ja-JP" sz="1200" dirty="0"/>
              <a:t>GRAPHTEC</a:t>
            </a:r>
            <a:r>
              <a:rPr kumimoji="1" lang="ja-JP" altLang="en-US" sz="1200" dirty="0"/>
              <a:t>　カッティングプロッタ</a:t>
            </a:r>
            <a:r>
              <a:rPr kumimoji="1" lang="en-US" altLang="ja-JP" sz="1200" dirty="0"/>
              <a:t>CE6000</a:t>
            </a:r>
            <a:endParaRPr kumimoji="1" lang="ja-JP" altLang="en-US" sz="1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F08195-6D4B-4322-BFAD-4FB723C2B8FA}"/>
              </a:ext>
            </a:extLst>
          </p:cNvPr>
          <p:cNvSpPr txBox="1"/>
          <p:nvPr/>
        </p:nvSpPr>
        <p:spPr>
          <a:xfrm>
            <a:off x="1795462" y="1290690"/>
            <a:ext cx="43767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①刃の位置を変えます。ねじを回して留め具をとり、手前の穴にすると、カットができます。</a:t>
            </a:r>
            <a:endParaRPr kumimoji="1" lang="en-US" altLang="ja-JP" sz="1100" dirty="0"/>
          </a:p>
          <a:p>
            <a:r>
              <a:rPr kumimoji="1" lang="ja-JP" altLang="en-US" sz="1100" dirty="0"/>
              <a:t>②シートに切りたい素材をしっかりと貼り付け、カッティングプロッタにセットする。シートの白い部分の一番奥側をローラーの手前くらいに合わせます。</a:t>
            </a:r>
            <a:endParaRPr kumimoji="1" lang="en-US" altLang="ja-JP" sz="1100" dirty="0"/>
          </a:p>
        </p:txBody>
      </p:sp>
      <p:pic>
        <p:nvPicPr>
          <p:cNvPr id="7" name="図 6" descr="屋内, テーブル, 板, 座る が含まれている画像&#10;&#10;自動的に生成された説明">
            <a:extLst>
              <a:ext uri="{FF2B5EF4-FFF2-40B4-BE49-F238E27FC236}">
                <a16:creationId xmlns:a16="http://schemas.microsoft.com/office/drawing/2014/main" id="{D522E3D7-B677-4E0C-B8C5-FECF6A3C6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328584"/>
            <a:ext cx="1204469" cy="120446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FD5036F-F405-46AF-BD20-28D49E1D3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50" y="2533053"/>
            <a:ext cx="2406332" cy="129742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95B8FD-8A59-4099-A6D7-18F57D8C41BB}"/>
              </a:ext>
            </a:extLst>
          </p:cNvPr>
          <p:cNvSpPr txBox="1"/>
          <p:nvPr/>
        </p:nvSpPr>
        <p:spPr>
          <a:xfrm>
            <a:off x="138112" y="2712404"/>
            <a:ext cx="39481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③電源をつけて、素材</a:t>
            </a:r>
            <a:r>
              <a:rPr kumimoji="1" lang="en-US" altLang="ja-JP" sz="1100" dirty="0"/>
              <a:t>(</a:t>
            </a:r>
            <a:r>
              <a:rPr kumimoji="1" lang="ja-JP" altLang="en-US" sz="1100" dirty="0"/>
              <a:t>カッティングプロッタではメディアと表記されます</a:t>
            </a:r>
            <a:r>
              <a:rPr kumimoji="1" lang="en-US" altLang="ja-JP" sz="1100" dirty="0"/>
              <a:t>)</a:t>
            </a:r>
            <a:r>
              <a:rPr kumimoji="1" lang="ja-JP" altLang="en-US" sz="1100" dirty="0"/>
              <a:t>をセットします。右後ろにあるレバーを上げると、ローラーが下に降りてシートが固定されます。シートで切るため、右の写真の画面が出たら、３を押します。</a:t>
            </a:r>
            <a:endParaRPr kumimoji="1" lang="en-US" altLang="ja-JP" sz="1100" dirty="0"/>
          </a:p>
        </p:txBody>
      </p:sp>
      <p:pic>
        <p:nvPicPr>
          <p:cNvPr id="10" name="図 9" descr="パソコンの画面&#10;&#10;自動的に生成された説明">
            <a:extLst>
              <a:ext uri="{FF2B5EF4-FFF2-40B4-BE49-F238E27FC236}">
                <a16:creationId xmlns:a16="http://schemas.microsoft.com/office/drawing/2014/main" id="{30A082BD-6115-4594-85F8-3373CA521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" y="3830474"/>
            <a:ext cx="2281238" cy="30123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BF2BB8-53D5-499C-A189-447AE7B55DC9}"/>
              </a:ext>
            </a:extLst>
          </p:cNvPr>
          <p:cNvSpPr txBox="1"/>
          <p:nvPr/>
        </p:nvSpPr>
        <p:spPr>
          <a:xfrm>
            <a:off x="2615469" y="5036578"/>
            <a:ext cx="3948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④</a:t>
            </a:r>
            <a:r>
              <a:rPr kumimoji="1" lang="en-US" altLang="ja-JP" sz="1100" dirty="0"/>
              <a:t>illustrator</a:t>
            </a:r>
            <a:r>
              <a:rPr kumimoji="1" lang="ja-JP" altLang="en-US" sz="1100" dirty="0"/>
              <a:t>に切りたいデータを作成し、一度保存します。</a:t>
            </a:r>
            <a:endParaRPr kumimoji="1" lang="en-US" altLang="ja-JP" sz="1100" dirty="0"/>
          </a:p>
          <a:p>
            <a:r>
              <a:rPr kumimoji="1" lang="ja-JP" altLang="en-US" sz="1100" dirty="0"/>
              <a:t>⑤カッティングプロッタとパソコンを</a:t>
            </a:r>
            <a:r>
              <a:rPr kumimoji="1" lang="en-US" altLang="ja-JP" sz="1100" dirty="0"/>
              <a:t>USB</a:t>
            </a:r>
            <a:r>
              <a:rPr kumimoji="1" lang="ja-JP" altLang="en-US" sz="1100" dirty="0"/>
              <a:t>ケーブルで接続し、ファイル＞</a:t>
            </a:r>
            <a:r>
              <a:rPr kumimoji="1" lang="en-US" altLang="ja-JP" sz="1100" dirty="0"/>
              <a:t>Cutting</a:t>
            </a:r>
            <a:r>
              <a:rPr kumimoji="1" lang="ja-JP" altLang="en-US" sz="1100" dirty="0"/>
              <a:t> </a:t>
            </a:r>
            <a:r>
              <a:rPr kumimoji="1" lang="en-US" altLang="ja-JP" sz="1100" dirty="0"/>
              <a:t>Master</a:t>
            </a:r>
            <a:r>
              <a:rPr kumimoji="1" lang="ja-JP" altLang="en-US" sz="1100" dirty="0"/>
              <a:t> </a:t>
            </a:r>
            <a:r>
              <a:rPr kumimoji="1" lang="en-US" altLang="ja-JP" sz="1100" dirty="0"/>
              <a:t>4</a:t>
            </a:r>
            <a:r>
              <a:rPr kumimoji="1" lang="ja-JP" altLang="en-US" sz="1100" dirty="0"/>
              <a:t>＞カット・プロットを選択します。</a:t>
            </a:r>
            <a:endParaRPr kumimoji="1" lang="en-US" altLang="ja-JP" sz="1100" dirty="0"/>
          </a:p>
        </p:txBody>
      </p:sp>
      <p:pic>
        <p:nvPicPr>
          <p:cNvPr id="12" name="図 11" descr="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114B2A4-0445-4C25-B1DE-ACFDD0DDB5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5" y="6842844"/>
            <a:ext cx="1863594" cy="134938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48D86B-E90C-4EEA-BC34-99BF61D538F4}"/>
              </a:ext>
            </a:extLst>
          </p:cNvPr>
          <p:cNvSpPr txBox="1"/>
          <p:nvPr/>
        </p:nvSpPr>
        <p:spPr>
          <a:xfrm>
            <a:off x="471487" y="6997518"/>
            <a:ext cx="3948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⑥カッティングプロッタのソフトが起動しますが、終了しないで小さくしておきます。</a:t>
            </a:r>
            <a:r>
              <a:rPr kumimoji="1" lang="en-US" altLang="ja-JP" sz="1100" dirty="0"/>
              <a:t>Illustrator</a:t>
            </a:r>
            <a:r>
              <a:rPr kumimoji="1" lang="ja-JP" altLang="en-US" sz="1100" dirty="0"/>
              <a:t>からカットのための画面に移動します。右下の「送信」をクリックするとカッティングプロッタが動きます。</a:t>
            </a:r>
            <a:endParaRPr kumimoji="1" lang="en-US" altLang="ja-JP" sz="1100" dirty="0"/>
          </a:p>
          <a:p>
            <a:r>
              <a:rPr kumimoji="1" lang="ja-JP" altLang="en-US" sz="1100" dirty="0"/>
              <a:t>⑦カットが終了したら、カッティングプロッタの右後ろにあるレバーを下げて、シートを取り出します。</a:t>
            </a:r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38021110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オーガニック</Template>
  <TotalTime>291</TotalTime>
  <Words>575</Words>
  <Application>Microsoft Office PowerPoint</Application>
  <PresentationFormat>A4 210 x 297 mm</PresentationFormat>
  <Paragraphs>32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Calibri</vt:lpstr>
      <vt:lpstr>Calibri Light</vt:lpstr>
      <vt:lpstr>Rockwell</vt:lpstr>
      <vt:lpstr>Rockwell Condensed</vt:lpstr>
      <vt:lpstr>Wingdings</vt:lpstr>
      <vt:lpstr>Wingdings 2</vt:lpstr>
      <vt:lpstr>HDOfficeLightV0</vt:lpstr>
      <vt:lpstr>木版活字</vt:lpstr>
      <vt:lpstr>スキャンカット使い方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スキャンカット使い方</dc:title>
  <dc:creator>押切 里実(r201701889zh)</dc:creator>
  <cp:lastModifiedBy>押切 里実(r201701889zh)</cp:lastModifiedBy>
  <cp:revision>14</cp:revision>
  <dcterms:created xsi:type="dcterms:W3CDTF">2019-10-30T08:57:42Z</dcterms:created>
  <dcterms:modified xsi:type="dcterms:W3CDTF">2019-10-30T13:48:51Z</dcterms:modified>
</cp:coreProperties>
</file>